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273" r:id="rId27"/>
    <p:sldId id="279" r:id="rId28"/>
    <p:sldId id="275" r:id="rId29"/>
    <p:sldId id="276" r:id="rId30"/>
    <p:sldId id="274" r:id="rId31"/>
    <p:sldId id="257" r:id="rId32"/>
    <p:sldId id="259" r:id="rId33"/>
    <p:sldId id="295" r:id="rId34"/>
    <p:sldId id="296" r:id="rId35"/>
    <p:sldId id="298" r:id="rId36"/>
    <p:sldId id="258" r:id="rId37"/>
    <p:sldId id="268" r:id="rId38"/>
    <p:sldId id="277" r:id="rId39"/>
    <p:sldId id="278" r:id="rId40"/>
    <p:sldId id="284"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2021-04-14</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2021-04-14</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12"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5.png"/><Relationship Id="rId5" Type="http://schemas.openxmlformats.org/officeDocument/2006/relationships/image" Target="../media/image8.png"/><Relationship Id="rId10" Type="http://schemas.openxmlformats.org/officeDocument/2006/relationships/image" Target="../media/image34.png"/><Relationship Id="rId4" Type="http://schemas.openxmlformats.org/officeDocument/2006/relationships/image" Target="../media/image7.jpe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12"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5.png"/><Relationship Id="rId5" Type="http://schemas.openxmlformats.org/officeDocument/2006/relationships/image" Target="../media/image8.png"/><Relationship Id="rId10" Type="http://schemas.openxmlformats.org/officeDocument/2006/relationships/image" Target="../media/image34.png"/><Relationship Id="rId4" Type="http://schemas.openxmlformats.org/officeDocument/2006/relationships/image" Target="../media/image7.jpeg"/><Relationship Id="rId9" Type="http://schemas.openxmlformats.org/officeDocument/2006/relationships/image" Target="../media/image17.jpe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hyperlink" Target="https://gfycat.com/ancientgreencolt-outdoors-ripples-nature-green-ocea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gi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450462"/>
            <a:ext cx="3200400" cy="5078313"/>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54988" y="0"/>
            <a:ext cx="3539614"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055726" y="86302"/>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1"/>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2"/>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40516" y="436835"/>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3142" y="65690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2" y="1630835"/>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22999" y="2641406"/>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1"/>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2"/>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10644</TotalTime>
  <Words>2368</Words>
  <Application>Microsoft Office PowerPoint</Application>
  <PresentationFormat>Widescreen</PresentationFormat>
  <Paragraphs>555</Paragraphs>
  <Slides>41</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41</vt:i4>
      </vt:variant>
    </vt:vector>
  </HeadingPairs>
  <TitlesOfParts>
    <vt:vector size="62"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473</cp:revision>
  <dcterms:created xsi:type="dcterms:W3CDTF">2020-10-13T01:51:13Z</dcterms:created>
  <dcterms:modified xsi:type="dcterms:W3CDTF">2021-04-15T02:39:07Z</dcterms:modified>
</cp:coreProperties>
</file>